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5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1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B6FC-4D02-4D91-AA15-7B79545C6D1E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20E8-3E44-4CA1-A4A7-149EBA34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8013" y="217793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7528" y="91037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8960" y="336665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71901" y="217793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3520" y="5877098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72750" y="4613563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7774" y="5877098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12822" y="2186247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16589" y="94777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75708" y="86465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67643" y="463200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14210" y="5877098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89765" y="956221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71658" y="3316776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9158" y="864652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6541" y="2155469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46073" y="463200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16589" y="21863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97529" y="3341980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42022" y="3266902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3329" y="460953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8012" y="5738598"/>
            <a:ext cx="209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81949" y="4603433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014066" y="5877098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6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3278" y="91037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541" y="89193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99688" y="885445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5261" y="4663439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1398" y="590215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31319" y="3408215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11335" y="587709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208" y="335184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7417" y="2169751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6947" y="4713312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99270" y="4665255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80957" y="216962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37267" y="466369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5221" y="217793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49792" y="3366654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09505" y="4636685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008520" y="5868785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108276" y="3408343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42229" y="5868908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31186" y="215299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50636" y="2161315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65079" y="5877094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81460" y="947656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44076" y="961941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5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77335" y="91037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6596" y="469916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329" y="993510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41006" y="5877098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55763" y="344159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62199" y="5918654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8024" y="215299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91885" y="94947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05156" y="5927090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7829" y="4729938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01189" y="2196376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67399" y="2153002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89765" y="214494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71901" y="468837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449098" y="3424842"/>
            <a:ext cx="137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04513" y="2142869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00657" y="5902037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4797" y="5918784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8047" y="342497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28563" y="95596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56331" y="4638501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954" y="3395744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867206" y="4663435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37323" y="955969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8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0" y="0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10834" y="2182218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46656" y="991691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6826" y="5906325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25086" y="2177942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5584" y="340834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7328" y="471331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45080" y="89128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08223" y="5877215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48697" y="955962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66017" y="999345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39146" y="5893724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00701" y="3391847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71901" y="3391591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02534" y="4705002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900" y="2167810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42219" y="914411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822279" y="2103248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116589" y="469681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8714" y="581059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9395" y="338327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56331" y="4613564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858892" y="2126466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692640" y="5888226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18319" y="4644802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4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97528" y="219053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6541" y="933497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108249" y="4642791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5211" y="5877098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75708" y="4713436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531319" y="4721624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805640" y="336665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39385" y="932847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742516" y="5730285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19158" y="586890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676004" y="2186247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306886" y="2171440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03520" y="4671752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09710" y="956221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16785" y="217793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465721" y="3383278"/>
            <a:ext cx="134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04265" y="2142869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494714" y="939351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22279" y="582733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116589" y="95609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3604" y="3266902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 , JR.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62769" y="591034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906703" y="3416534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7529" y="4647079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6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7528" y="3404190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0850" y="966748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7689" y="460953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7774" y="922724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13952" y="964404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84761" y="596021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49822" y="336665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5145" y="217975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15838" y="216143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6948" y="4680063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46073" y="215481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91888" y="5877098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89765" y="586903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94464" y="4638500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49792" y="3399903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6025" y="4603433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92344" y="2111440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78098" y="956092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05652" y="3400033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25946" y="591034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14066" y="4605250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73392" y="2105945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942002" y="956092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97529" y="5852420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4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7528" y="4634469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094" y="94181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0133" y="460953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88512" y="5885411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82824" y="596034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828" y="955961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8149" y="5910344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64321" y="2188064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5724" y="2119874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23512" y="3424844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2012" y="463200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1022" y="3341720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62205" y="59604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5216" y="889459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71658" y="939339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01197" y="2159495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14210" y="4605250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116589" y="4655248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03036" y="21863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72750" y="92271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14066" y="3408221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85243" y="2159495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3" y="3358594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91839" y="5835796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7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7528" y="5873061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1659" y="2155469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2453" y="460953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5894" y="4655126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6334" y="2078311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4819" y="889459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08960" y="847901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72636" y="593710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88282" y="4705129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676004" y="2186247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2644" y="89128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6019" y="216962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58888" y="58939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349338" y="881147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74730" y="2136369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1949" y="3381461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08969" y="5877098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75479" y="3433281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116589" y="4646941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2644" y="3391591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14066" y="3449784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3302" y="4646941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69132" y="897774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0365" y="5893975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0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74965" y="594787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4834" y="2155469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329" y="935321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5892" y="881161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80701" y="2144814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89755" y="5843843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24636" y="587709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67643" y="208831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97293" y="3308592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078" y="2186247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17820" y="3393406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0211" y="5877098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67202" y="98116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71901" y="4680061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71658" y="955964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2773" y="4603433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08970" y="4655125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75480" y="947779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92105" y="332522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53502" y="3333403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14066" y="4663439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98711" y="5866870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69121" y="2178058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52397" y="4672017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2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0028" y="461784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541" y="594606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329" y="2148973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66196" y="1030787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5708" y="5918779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92125" y="219455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78084" y="947652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5020" y="3385094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49089" y="3358462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2822" y="4729938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18513" y="2063374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34396" y="336665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81452" y="588566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341025" y="4704997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5907" y="2103117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1949" y="904277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4788" y="922724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44847" y="5819026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97093" y="21863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0834" y="4613563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53254" y="4680065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8505" y="915538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850580" y="5843845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030095" y="3400146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2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4843" y="3420813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4151" y="4674222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329" y="585644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7774" y="4580312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3085" y="86465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95451" y="5968529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2715" y="215299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89262" y="5937101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98965" y="864652"/>
            <a:ext cx="148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617815" y="4671749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265321" y="2237940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09210" y="906095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92838" y="4655377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22479" y="3441467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33167" y="5893718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34449" y="5908531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69776" y="2236130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855530" y="897902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0666" y="2186375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72750" y="2236126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58950" y="4663439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56496" y="3366654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28714" y="864532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411687" y="3404189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ngo ca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 bwMode="auto">
          <a:xfrm>
            <a:off x="1" y="12146"/>
            <a:ext cx="12192000" cy="68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3278" y="2207160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55913" y="3460568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Clinton Foundation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2505" y="5997765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 Foster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7774" y="2219505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83321" y="4738375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8889" y="344977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Hopalong Cassidy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38891" y="2144682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67643" y="957783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9158" y="465524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48694" y="972587"/>
            <a:ext cx="233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William Jefferson Blythe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585260" y="586228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50326" y="3399909"/>
            <a:ext cx="229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Hervey Street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5529" y="956221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 Anesthetist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324400" y="914399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Pappaw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507285" y="5860468"/>
            <a:ext cx="119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6955" y="4603433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Park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14210" y="3416532"/>
            <a:ext cx="233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 Accident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905406" y="4746686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11348" y="922840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Ethic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42571" y="2119748"/>
            <a:ext cx="23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2150" y="4630187"/>
            <a:ext cx="229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Servant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673245" y="2144682"/>
            <a:ext cx="219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Roger Clinton, SR.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0346" y="5902033"/>
            <a:ext cx="185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Clinton, JR.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0365" y="5860468"/>
            <a:ext cx="83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600</Words>
  <Application>Microsoft Office PowerPoint</Application>
  <PresentationFormat>Widescreen</PresentationFormat>
  <Paragraphs>288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Michael G</dc:creator>
  <cp:lastModifiedBy>Simpson, Michael G</cp:lastModifiedBy>
  <cp:revision>7</cp:revision>
  <dcterms:created xsi:type="dcterms:W3CDTF">2018-06-29T21:31:19Z</dcterms:created>
  <dcterms:modified xsi:type="dcterms:W3CDTF">2018-07-02T19:00:28Z</dcterms:modified>
</cp:coreProperties>
</file>